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"/>
  </p:notesMasterIdLst>
  <p:sldIdLst>
    <p:sldId id="1178" r:id="rId2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FF66"/>
    <a:srgbClr val="FF3300"/>
    <a:srgbClr val="CC3300"/>
    <a:srgbClr val="008000"/>
    <a:srgbClr val="0099FF"/>
    <a:srgbClr val="6699FF"/>
    <a:srgbClr val="3399FF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79E73B-97D4-4405-88B7-6CF7D6B695EA}" v="6" dt="2025-08-26T05:27:19.5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Vidutinis stilius 2 – paryškinima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27" autoAdjust="0"/>
    <p:restoredTop sz="89032" autoAdjust="0"/>
  </p:normalViewPr>
  <p:slideViewPr>
    <p:cSldViewPr>
      <p:cViewPr varScale="1">
        <p:scale>
          <a:sx n="74" d="100"/>
          <a:sy n="74" d="100"/>
        </p:scale>
        <p:origin x="179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1762F-F406-4B59-AE90-1FCF3004B409}" type="datetimeFigureOut">
              <a:rPr lang="lt-LT" smtClean="0"/>
              <a:t>2025-09-02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B7FF44-EE6C-43AF-8A91-E197D320636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19467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7FF44-EE6C-43AF-8A91-E197D320636E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04054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o skaidrė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aveikslėlis 20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22" b="10023"/>
          <a:stretch/>
        </p:blipFill>
        <p:spPr>
          <a:xfrm>
            <a:off x="5724128" y="966029"/>
            <a:ext cx="3528392" cy="4771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Rectangle 9"/>
          <p:cNvSpPr/>
          <p:nvPr/>
        </p:nvSpPr>
        <p:spPr>
          <a:xfrm rot="5400000">
            <a:off x="4057322" y="1792326"/>
            <a:ext cx="972139" cy="9216727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971600" y="3886200"/>
            <a:ext cx="5904656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dirty="0"/>
              <a:t>Spustelėję </a:t>
            </a:r>
            <a:r>
              <a:rPr lang="lt-LT" dirty="0" err="1"/>
              <a:t>redag</a:t>
            </a:r>
            <a:r>
              <a:rPr lang="lt-LT" dirty="0"/>
              <a:t>. ruoš. </a:t>
            </a:r>
            <a:r>
              <a:rPr lang="lt-LT" dirty="0" err="1"/>
              <a:t>paantrš</a:t>
            </a:r>
            <a:r>
              <a:rPr lang="lt-LT" dirty="0"/>
              <a:t>.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B9691-6434-4885-9A1C-5F8DAE7DEA46}" type="datetimeFigureOut">
              <a:rPr lang="lt-LT" smtClean="0"/>
              <a:t>2025-09-02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99B3-13F0-4681-8375-2FB0BC00A57D}" type="slidenum">
              <a:rPr lang="lt-LT" smtClean="0"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971600" y="1268760"/>
            <a:ext cx="6480720" cy="2160240"/>
          </a:xfrm>
          <a:noFill/>
        </p:spPr>
        <p:txBody>
          <a:bodyPr>
            <a:normAutofit/>
          </a:bodyPr>
          <a:lstStyle>
            <a:lvl1pPr>
              <a:defRPr sz="4000" b="1" cap="all" baseline="0">
                <a:solidFill>
                  <a:srgbClr val="CC3300"/>
                </a:solidFill>
              </a:defRPr>
            </a:lvl1pPr>
          </a:lstStyle>
          <a:p>
            <a:r>
              <a:rPr lang="lt-LT" dirty="0"/>
              <a:t>Spustelėję </a:t>
            </a:r>
            <a:r>
              <a:rPr lang="lt-LT" dirty="0" err="1"/>
              <a:t>redag</a:t>
            </a:r>
            <a:r>
              <a:rPr lang="lt-LT" dirty="0"/>
              <a:t>. ruoš. </a:t>
            </a:r>
            <a:r>
              <a:rPr lang="lt-LT" dirty="0" err="1"/>
              <a:t>pavad</a:t>
            </a:r>
            <a:r>
              <a:rPr lang="lt-LT" dirty="0"/>
              <a:t>. stilių</a:t>
            </a:r>
          </a:p>
        </p:txBody>
      </p:sp>
      <p:pic>
        <p:nvPicPr>
          <p:cNvPr id="9" name="Paveikslėlis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79" y="6029878"/>
            <a:ext cx="1996181" cy="855506"/>
          </a:xfrm>
          <a:prstGeom prst="rect">
            <a:avLst/>
          </a:prstGeom>
        </p:spPr>
      </p:pic>
      <p:pic>
        <p:nvPicPr>
          <p:cNvPr id="10" name="Paveikslėlis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210" y="5957870"/>
            <a:ext cx="2315570" cy="855506"/>
          </a:xfrm>
          <a:prstGeom prst="rect">
            <a:avLst/>
          </a:prstGeom>
        </p:spPr>
      </p:pic>
      <p:sp>
        <p:nvSpPr>
          <p:cNvPr id="22" name="Stačiakampis 21"/>
          <p:cNvSpPr/>
          <p:nvPr/>
        </p:nvSpPr>
        <p:spPr>
          <a:xfrm>
            <a:off x="6019800" y="5914620"/>
            <a:ext cx="3160712" cy="97214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2400" b="1" dirty="0">
                <a:solidFill>
                  <a:schemeClr val="bg1"/>
                </a:solidFill>
              </a:rPr>
              <a:t>http://didzdvaris.lt</a:t>
            </a:r>
            <a:endParaRPr lang="en-US" sz="2400" b="1" dirty="0">
              <a:solidFill>
                <a:schemeClr val="bg1"/>
              </a:solidFill>
            </a:endParaRPr>
          </a:p>
          <a:p>
            <a:pPr algn="ctr"/>
            <a:endParaRPr lang="lt-LT" dirty="0"/>
          </a:p>
        </p:txBody>
      </p:sp>
      <p:sp>
        <p:nvSpPr>
          <p:cNvPr id="25" name="Stačiakampis 24"/>
          <p:cNvSpPr/>
          <p:nvPr/>
        </p:nvSpPr>
        <p:spPr>
          <a:xfrm>
            <a:off x="-180528" y="0"/>
            <a:ext cx="9361041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EX NIHILO NIHIL FIT</a:t>
            </a:r>
            <a:endParaRPr lang="lt-LT" sz="18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86752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6624736" cy="1143000"/>
          </a:xfrm>
        </p:spPr>
        <p:txBody>
          <a:bodyPr/>
          <a:lstStyle/>
          <a:p>
            <a:r>
              <a:rPr lang="lt-LT" dirty="0"/>
              <a:t>Spustelėję </a:t>
            </a:r>
            <a:r>
              <a:rPr lang="lt-LT" dirty="0" err="1"/>
              <a:t>redag</a:t>
            </a:r>
            <a:r>
              <a:rPr lang="lt-LT" dirty="0"/>
              <a:t>. ruoš. </a:t>
            </a:r>
            <a:r>
              <a:rPr lang="lt-LT" dirty="0" err="1"/>
              <a:t>pavad</a:t>
            </a:r>
            <a:r>
              <a:rPr lang="lt-LT" dirty="0"/>
              <a:t>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55576" y="1600200"/>
            <a:ext cx="7931224" cy="4525963"/>
          </a:xfrm>
        </p:spPr>
        <p:txBody>
          <a:bodyPr/>
          <a:lstStyle>
            <a:lvl2pPr marL="742950" indent="-285750">
              <a:buSzPct val="110000"/>
              <a:buFont typeface="Wingdings" panose="05000000000000000000" pitchFamily="2" charset="2"/>
              <a:buChar char="§"/>
              <a:defRPr/>
            </a:lvl2pPr>
          </a:lstStyle>
          <a:p>
            <a:pPr lvl="0"/>
            <a:r>
              <a:rPr lang="lt-LT" dirty="0"/>
              <a:t>Spustelėję </a:t>
            </a:r>
            <a:r>
              <a:rPr lang="lt-LT" dirty="0" err="1"/>
              <a:t>redag</a:t>
            </a:r>
            <a:r>
              <a:rPr lang="lt-LT" dirty="0"/>
              <a:t>. ruoš. teksto stilių</a:t>
            </a:r>
          </a:p>
          <a:p>
            <a:pPr lvl="1"/>
            <a:r>
              <a:rPr lang="lt-LT" dirty="0"/>
              <a:t>Antras lygmuo</a:t>
            </a:r>
          </a:p>
          <a:p>
            <a:pPr lvl="2"/>
            <a:r>
              <a:rPr lang="lt-LT" dirty="0"/>
              <a:t>Trečias lygmuo</a:t>
            </a:r>
          </a:p>
          <a:p>
            <a:pPr lvl="3"/>
            <a:r>
              <a:rPr lang="lt-LT" dirty="0"/>
              <a:t>Ketvirtas lygmuo</a:t>
            </a:r>
          </a:p>
          <a:p>
            <a:pPr lvl="4"/>
            <a:r>
              <a:rPr lang="lt-LT" dirty="0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B9691-6434-4885-9A1C-5F8DAE7DEA46}" type="datetimeFigureOut">
              <a:rPr lang="lt-LT" smtClean="0"/>
              <a:t>2025-09-02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99B3-13F0-4681-8375-2FB0BC00A57D}" type="slidenum">
              <a:rPr lang="lt-LT" smtClean="0"/>
              <a:t>‹#›</a:t>
            </a:fld>
            <a:endParaRPr lang="lt-LT"/>
          </a:p>
        </p:txBody>
      </p:sp>
      <p:sp>
        <p:nvSpPr>
          <p:cNvPr id="9" name="Text Placeholder 30"/>
          <p:cNvSpPr txBox="1">
            <a:spLocks/>
          </p:cNvSpPr>
          <p:nvPr/>
        </p:nvSpPr>
        <p:spPr>
          <a:xfrm rot="16200000">
            <a:off x="-3250235" y="3188243"/>
            <a:ext cx="6857583" cy="481931"/>
          </a:xfrm>
          <a:prstGeom prst="rect">
            <a:avLst/>
          </a:prstGeom>
          <a:solidFill>
            <a:srgbClr val="0099FF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lt-LT"/>
            </a:defPPr>
            <a:lvl1pPr marL="0" indent="0" algn="l" defTabSz="914400" rtl="0" eaLnBrk="1" latinLnBrk="0" hangingPunct="1">
              <a:buFontTx/>
              <a:buNone/>
              <a:defRPr lang="en-US" sz="180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00" b="1" dirty="0"/>
          </a:p>
        </p:txBody>
      </p:sp>
      <p:sp>
        <p:nvSpPr>
          <p:cNvPr id="10" name="Text Placeholder 30"/>
          <p:cNvSpPr txBox="1">
            <a:spLocks/>
          </p:cNvSpPr>
          <p:nvPr/>
        </p:nvSpPr>
        <p:spPr>
          <a:xfrm rot="16200000">
            <a:off x="-3018765" y="3399074"/>
            <a:ext cx="6660599" cy="312018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lt-LT"/>
            </a:defPPr>
            <a:lvl1pPr marL="0" indent="0" algn="l" defTabSz="914400" rtl="0" eaLnBrk="1" latinLnBrk="0" hangingPunct="1">
              <a:buFontTx/>
              <a:buNone/>
              <a:defRPr lang="en-US" sz="180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639003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B9691-6434-4885-9A1C-5F8DAE7DEA46}" type="datetimeFigureOut">
              <a:rPr lang="lt-LT" smtClean="0"/>
              <a:t>2025-09-02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99B3-13F0-4681-8375-2FB0BC00A57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64816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B9691-6434-4885-9A1C-5F8DAE7DEA46}" type="datetimeFigureOut">
              <a:rPr lang="lt-LT" smtClean="0"/>
              <a:t>2025-09-02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99B3-13F0-4681-8375-2FB0BC00A57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5710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B9691-6434-4885-9A1C-5F8DAE7DEA46}" type="datetimeFigureOut">
              <a:rPr lang="lt-LT" smtClean="0"/>
              <a:t>2025-09-02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99B3-13F0-4681-8375-2FB0BC00A57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27023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B9691-6434-4885-9A1C-5F8DAE7DEA46}" type="datetimeFigureOut">
              <a:rPr lang="lt-LT" smtClean="0"/>
              <a:t>2025-09-02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99B3-13F0-4681-8375-2FB0BC00A57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20903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B9691-6434-4885-9A1C-5F8DAE7DEA46}" type="datetimeFigureOut">
              <a:rPr lang="lt-LT" smtClean="0"/>
              <a:t>2025-09-02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99B3-13F0-4681-8375-2FB0BC00A57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6846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B9691-6434-4885-9A1C-5F8DAE7DEA46}" type="datetimeFigureOut">
              <a:rPr lang="lt-LT" smtClean="0"/>
              <a:t>2025-09-02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99B3-13F0-4681-8375-2FB0BC00A57D}" type="slidenum">
              <a:rPr lang="lt-LT" smtClean="0"/>
              <a:t>‹#›</a:t>
            </a:fld>
            <a:endParaRPr lang="lt-LT"/>
          </a:p>
        </p:txBody>
      </p:sp>
      <p:grpSp>
        <p:nvGrpSpPr>
          <p:cNvPr id="8" name="Grupė 7"/>
          <p:cNvGrpSpPr/>
          <p:nvPr/>
        </p:nvGrpSpPr>
        <p:grpSpPr>
          <a:xfrm>
            <a:off x="-62409" y="417"/>
            <a:ext cx="529953" cy="6884965"/>
            <a:chOff x="-62409" y="417"/>
            <a:chExt cx="529953" cy="6884965"/>
          </a:xfrm>
        </p:grpSpPr>
        <p:sp>
          <p:nvSpPr>
            <p:cNvPr id="9" name="Text Placeholder 30"/>
            <p:cNvSpPr txBox="1">
              <a:spLocks/>
            </p:cNvSpPr>
            <p:nvPr/>
          </p:nvSpPr>
          <p:spPr>
            <a:xfrm rot="16200000">
              <a:off x="-3250235" y="3188243"/>
              <a:ext cx="6857583" cy="481931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lt-LT"/>
              </a:defPPr>
              <a:lvl1pPr marL="0" indent="0" algn="l" defTabSz="914400" rtl="0" eaLnBrk="1" latinLnBrk="0" hangingPunct="1">
                <a:buFontTx/>
                <a:buNone/>
                <a:defRPr lang="en-US" sz="1800" kern="1200" baseline="0" dirty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 b="1" dirty="0"/>
            </a:p>
          </p:txBody>
        </p:sp>
        <p:sp>
          <p:nvSpPr>
            <p:cNvPr id="10" name="Text Placeholder 30"/>
            <p:cNvSpPr txBox="1">
              <a:spLocks/>
            </p:cNvSpPr>
            <p:nvPr/>
          </p:nvSpPr>
          <p:spPr>
            <a:xfrm rot="16200000">
              <a:off x="-3041057" y="3376782"/>
              <a:ext cx="6705183" cy="312018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lt-LT"/>
              </a:defPPr>
              <a:lvl1pPr marL="0" indent="0" algn="l" defTabSz="914400" rtl="0" eaLnBrk="1" latinLnBrk="0" hangingPunct="1">
                <a:buFontTx/>
                <a:buNone/>
                <a:defRPr lang="en-US" sz="1800" kern="1200" baseline="0" dirty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42405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231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lt-LT" dirty="0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dirty="0"/>
              <a:t>Spustelėję </a:t>
            </a:r>
            <a:r>
              <a:rPr lang="lt-LT" dirty="0" err="1"/>
              <a:t>redag</a:t>
            </a:r>
            <a:r>
              <a:rPr lang="lt-LT" dirty="0"/>
              <a:t>. ruoš. teksto stilių</a:t>
            </a:r>
          </a:p>
          <a:p>
            <a:pPr lvl="1"/>
            <a:r>
              <a:rPr lang="lt-LT" dirty="0"/>
              <a:t>Antras lygmuo</a:t>
            </a:r>
          </a:p>
          <a:p>
            <a:pPr lvl="2"/>
            <a:r>
              <a:rPr lang="lt-LT" dirty="0"/>
              <a:t>Trečias lygmuo</a:t>
            </a:r>
          </a:p>
          <a:p>
            <a:pPr lvl="3"/>
            <a:r>
              <a:rPr lang="lt-LT" dirty="0"/>
              <a:t>Ketvirtas lygmuo</a:t>
            </a:r>
          </a:p>
          <a:p>
            <a:pPr lvl="4"/>
            <a:r>
              <a:rPr lang="lt-LT" dirty="0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B9691-6434-4885-9A1C-5F8DAE7DEA46}" type="datetimeFigureOut">
              <a:rPr lang="lt-LT" smtClean="0"/>
              <a:t>2025-09-02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499B3-13F0-4681-8375-2FB0BC00A57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18801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 cap="all" baseline="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>
            <a:lumMod val="60000"/>
            <a:lumOff val="40000"/>
          </a:schemeClr>
        </a:buClr>
        <a:buSzPct val="130000"/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C00000"/>
        </a:buClr>
        <a:buSzPct val="120000"/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0B9463F-FF2D-45B5-2160-732751D78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200800" cy="1143000"/>
          </a:xfrm>
        </p:spPr>
        <p:txBody>
          <a:bodyPr/>
          <a:lstStyle/>
          <a:p>
            <a:r>
              <a:rPr lang="lt-LT" sz="3200" dirty="0">
                <a:solidFill>
                  <a:schemeClr val="tx2"/>
                </a:solidFill>
              </a:rPr>
              <a:t>Mokinių atostogos</a:t>
            </a:r>
            <a:br>
              <a:rPr lang="en-US" sz="3200" dirty="0">
                <a:solidFill>
                  <a:schemeClr val="tx2"/>
                </a:solidFill>
              </a:rPr>
            </a:br>
            <a:endParaRPr lang="lt-LT" sz="3200" dirty="0">
              <a:solidFill>
                <a:schemeClr val="tx2"/>
              </a:solidFill>
            </a:endParaRPr>
          </a:p>
        </p:txBody>
      </p:sp>
      <p:graphicFrame>
        <p:nvGraphicFramePr>
          <p:cNvPr id="4" name="Turinio vietos rezervavimo ženklas 3">
            <a:extLst>
              <a:ext uri="{FF2B5EF4-FFF2-40B4-BE49-F238E27FC236}">
                <a16:creationId xmlns:a16="http://schemas.microsoft.com/office/drawing/2014/main" id="{AF3821E4-1434-759B-2950-CD5B18CC3F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5818840"/>
              </p:ext>
            </p:extLst>
          </p:nvPr>
        </p:nvGraphicFramePr>
        <p:xfrm>
          <a:off x="611560" y="1196752"/>
          <a:ext cx="8064896" cy="4084320"/>
        </p:xfrm>
        <a:graphic>
          <a:graphicData uri="http://schemas.openxmlformats.org/drawingml/2006/table">
            <a:tbl>
              <a:tblPr firstRow="1" firstCol="1" bandRow="1"/>
              <a:tblGrid>
                <a:gridCol w="2592288">
                  <a:extLst>
                    <a:ext uri="{9D8B030D-6E8A-4147-A177-3AD203B41FA5}">
                      <a16:colId xmlns:a16="http://schemas.microsoft.com/office/drawing/2014/main" val="3530429764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876839258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375824089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800" b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ATOSTOGOS</a:t>
                      </a:r>
                      <a:endParaRPr lang="lt-LT" sz="2800" b="1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800" b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PRADŽIA</a:t>
                      </a:r>
                      <a:endParaRPr lang="lt-LT" sz="2800" b="1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800" b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PABAIGA</a:t>
                      </a:r>
                      <a:endParaRPr lang="lt-LT" sz="2800" b="1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1136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400" b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Rudens atostogos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400" b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2025 m. </a:t>
                      </a:r>
                      <a:endParaRPr lang="en-US" sz="2400" b="0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400" b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lapkričio 3 d.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400" b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2025 m.  </a:t>
                      </a:r>
                      <a:endParaRPr lang="en-US" sz="2400" b="0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400" b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lapkričio 9 d.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91917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400" b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Žiemos (Kalėdų) atostogos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400" b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2025 m. </a:t>
                      </a:r>
                      <a:endParaRPr lang="en-US" sz="2400" b="0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400" b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gruodžio 24 d.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400" b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2026 m. </a:t>
                      </a:r>
                      <a:endParaRPr lang="en-US" sz="2400" b="0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400" b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sausio 4 d.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38685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400" b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Žiemos atostogos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400" b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2026 m. </a:t>
                      </a:r>
                      <a:endParaRPr lang="en-US" sz="2400" b="0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400" b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vasario 16 d.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400" b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2026 m. </a:t>
                      </a:r>
                      <a:endParaRPr lang="en-US" sz="2400" b="0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400" b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vasario 22 d.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4948544"/>
                  </a:ext>
                </a:extLst>
              </a:tr>
              <a:tr h="1093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10260" algn="l"/>
                          <a:tab pos="900430" algn="l"/>
                        </a:tabLst>
                        <a:defRPr/>
                      </a:pPr>
                      <a:r>
                        <a:rPr kumimoji="0" lang="lt-LT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Pavasario (Velykų) atostogos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I–II kl.</a:t>
                      </a:r>
                      <a:endParaRPr kumimoji="0" lang="lt-LT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400" b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2026 m. </a:t>
                      </a:r>
                      <a:endParaRPr lang="en-US" sz="2400" b="0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400" b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kovo </a:t>
                      </a:r>
                      <a:r>
                        <a:rPr lang="en-US" sz="2400" b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30</a:t>
                      </a:r>
                      <a:r>
                        <a:rPr lang="lt-LT" sz="2400" b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d.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400" b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2026 m. </a:t>
                      </a:r>
                      <a:endParaRPr lang="en-US" sz="2400" b="0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400" b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balandžio </a:t>
                      </a:r>
                      <a:r>
                        <a:rPr lang="en-US" sz="2400" b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5</a:t>
                      </a:r>
                      <a:r>
                        <a:rPr lang="lt-LT" sz="2400" b="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lang="lt-LT" sz="2400" b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d.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43475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400" b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Pavasario (Velykų) atostogos</a:t>
                      </a:r>
                      <a:r>
                        <a:rPr lang="en-US" sz="2400" b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III–IV kl.</a:t>
                      </a:r>
                      <a:endParaRPr lang="lt-LT" sz="2400" b="1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400" b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2026 m. </a:t>
                      </a:r>
                      <a:endParaRPr lang="en-US" sz="2400" b="0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400" b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balandžio 6 d.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400" b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2026 m. </a:t>
                      </a:r>
                      <a:endParaRPr lang="en-US" sz="2400" b="0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tabLst>
                          <a:tab pos="810260" algn="l"/>
                          <a:tab pos="900430" algn="l"/>
                        </a:tabLst>
                      </a:pPr>
                      <a:r>
                        <a:rPr lang="lt-LT" sz="2400" b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balandžio 12 d.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89931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71473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20056</TotalTime>
  <Words>106</Words>
  <Application>Microsoft Office PowerPoint</Application>
  <PresentationFormat>Demonstracija ekrane (4:3)</PresentationFormat>
  <Paragraphs>30</Paragraphs>
  <Slides>1</Slides>
  <Notes>1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Office tema</vt:lpstr>
      <vt:lpstr>Mokinių atostogos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Daiva</dc:creator>
  <cp:lastModifiedBy>Audronė Saldauskienė</cp:lastModifiedBy>
  <cp:revision>1254</cp:revision>
  <dcterms:created xsi:type="dcterms:W3CDTF">2014-02-05T21:42:22Z</dcterms:created>
  <dcterms:modified xsi:type="dcterms:W3CDTF">2025-09-02T06:19:23Z</dcterms:modified>
</cp:coreProperties>
</file>